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5"/>
  </p:notesMasterIdLst>
  <p:sldIdLst>
    <p:sldId id="268" r:id="rId2"/>
    <p:sldId id="260" r:id="rId3"/>
    <p:sldId id="267" r:id="rId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4BC9B"/>
    <a:srgbClr val="D7DBE7"/>
    <a:srgbClr val="212122"/>
    <a:srgbClr val="503934"/>
    <a:srgbClr val="7C4D25"/>
    <a:srgbClr val="2C3C4F"/>
    <a:srgbClr val="39464E"/>
    <a:srgbClr val="29C1AF"/>
    <a:srgbClr val="3CD6C4"/>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08"/>
    <p:restoredTop sz="94599"/>
  </p:normalViewPr>
  <p:slideViewPr>
    <p:cSldViewPr>
      <p:cViewPr>
        <p:scale>
          <a:sx n="101" d="100"/>
          <a:sy n="101" d="100"/>
        </p:scale>
        <p:origin x="-252" y="36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2E376BA-610B-48A0-96DF-DA333D32E9C6}" type="datetimeFigureOut">
              <a:rPr lang="en-US" smtClean="0"/>
              <a:pPr/>
              <a:t>1/29/2018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ACAA785-EEBD-4BB7-80C8-35816BC18A2E}" type="slidenum">
              <a:rPr lang="en-US" smtClean="0"/>
              <a:pPr/>
              <a:t>‹#›</a:t>
            </a:fld>
            <a:endParaRPr lang="en-US"/>
          </a:p>
        </p:txBody>
      </p:sp>
    </p:spTree>
    <p:extLst>
      <p:ext uri="{BB962C8B-B14F-4D97-AF65-F5344CB8AC3E}">
        <p14:creationId xmlns:p14="http://schemas.microsoft.com/office/powerpoint/2010/main" xmlns="" val="12814751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ACAA785-EEBD-4BB7-80C8-35816BC18A2E}" type="slidenum">
              <a:rPr lang="en-US" smtClean="0"/>
              <a:pPr/>
              <a:t>1</a:t>
            </a:fld>
            <a:endParaRPr lang="en-US"/>
          </a:p>
        </p:txBody>
      </p:sp>
    </p:spTree>
    <p:extLst>
      <p:ext uri="{BB962C8B-B14F-4D97-AF65-F5344CB8AC3E}">
        <p14:creationId xmlns:p14="http://schemas.microsoft.com/office/powerpoint/2010/main" xmlns="" val="6397368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ACAA785-EEBD-4BB7-80C8-35816BC18A2E}" type="slidenum">
              <a:rPr lang="en-US" smtClean="0"/>
              <a:pPr/>
              <a:t>2</a:t>
            </a:fld>
            <a:endParaRPr lang="en-US"/>
          </a:p>
        </p:txBody>
      </p:sp>
    </p:spTree>
    <p:extLst>
      <p:ext uri="{BB962C8B-B14F-4D97-AF65-F5344CB8AC3E}">
        <p14:creationId xmlns:p14="http://schemas.microsoft.com/office/powerpoint/2010/main" xmlns="" val="10357408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ACAA785-EEBD-4BB7-80C8-35816BC18A2E}" type="slidenum">
              <a:rPr lang="en-US" smtClean="0"/>
              <a:pPr/>
              <a:t>3</a:t>
            </a:fld>
            <a:endParaRPr lang="en-US"/>
          </a:p>
        </p:txBody>
      </p:sp>
    </p:spTree>
    <p:extLst>
      <p:ext uri="{BB962C8B-B14F-4D97-AF65-F5344CB8AC3E}">
        <p14:creationId xmlns:p14="http://schemas.microsoft.com/office/powerpoint/2010/main" xmlns="" val="3601091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2897129-8892-4527-B9B5-28EADF5A0760}" type="datetime1">
              <a:rPr lang="en-US" smtClean="0"/>
              <a:pPr/>
              <a:t>1/29/2018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1F44E5-9FB8-4181-B433-C93897A9A40A}"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1E3246E-4D3B-46EE-9AF0-FB58E9E24676}" type="datetime1">
              <a:rPr lang="en-US" smtClean="0"/>
              <a:pPr/>
              <a:t>1/29/2018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1F44E5-9FB8-4181-B433-C93897A9A40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569A9CD-0126-458A-886B-6FC07AA530CC}" type="datetime1">
              <a:rPr lang="en-US" smtClean="0"/>
              <a:pPr/>
              <a:t>1/29/2018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1F44E5-9FB8-4181-B433-C93897A9A40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558A32-C64F-48FE-9F74-7D1FFF5C519B}" type="datetime1">
              <a:rPr lang="en-US" smtClean="0"/>
              <a:pPr/>
              <a:t>1/29/2018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1F44E5-9FB8-4181-B433-C93897A9A40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C7CCAD1-252D-44EF-B951-2C3EF1E1B8D5}" type="datetime1">
              <a:rPr lang="en-US" smtClean="0"/>
              <a:pPr/>
              <a:t>1/29/2018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1F44E5-9FB8-4181-B433-C93897A9A40A}"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A3A9ED7-D303-4DD7-9EFB-4DEB198A20E1}" type="datetime1">
              <a:rPr lang="en-US" smtClean="0"/>
              <a:pPr/>
              <a:t>1/29/2018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1F44E5-9FB8-4181-B433-C93897A9A40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BEB5655-976F-4B60-BFD7-A21C85921715}" type="datetime1">
              <a:rPr lang="en-US" smtClean="0"/>
              <a:pPr/>
              <a:t>1/29/2018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E1F44E5-9FB8-4181-B433-C93897A9A40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6EFA360-1CC1-4DCF-86A5-1A446DB958B0}" type="datetime1">
              <a:rPr lang="en-US" smtClean="0"/>
              <a:pPr/>
              <a:t>1/29/2018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E1F44E5-9FB8-4181-B433-C93897A9A40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3A31B42-CABE-4B2F-90EA-E11C6CD8DA02}" type="datetime1">
              <a:rPr lang="en-US" smtClean="0"/>
              <a:pPr/>
              <a:t>1/29/2018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E1F44E5-9FB8-4181-B433-C93897A9A40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9668E63-69BD-458C-A5A8-C5FC19FB1F0B}" type="datetime1">
              <a:rPr lang="en-US" smtClean="0"/>
              <a:pPr/>
              <a:t>1/29/2018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1F44E5-9FB8-4181-B433-C93897A9A40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A29560D-8B6D-4458-A1D3-F697C06A5EBE}" type="datetime1">
              <a:rPr lang="en-US" smtClean="0"/>
              <a:pPr/>
              <a:t>1/29/2018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1F44E5-9FB8-4181-B433-C93897A9A40A}"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8120B41-2FE8-497A-8AFC-2BF5483874BC}" type="datetime1">
              <a:rPr lang="en-US" smtClean="0"/>
              <a:pPr/>
              <a:t>1/29/2018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E1F44E5-9FB8-4181-B433-C93897A9A40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1E1F44E5-9FB8-4181-B433-C93897A9A40A}" type="slidenum">
              <a:rPr lang="en-US" smtClean="0"/>
              <a:pPr/>
              <a:t>1</a:t>
            </a:fld>
            <a:endParaRPr lang="en-US" dirty="0"/>
          </a:p>
        </p:txBody>
      </p:sp>
      <p:sp>
        <p:nvSpPr>
          <p:cNvPr id="6" name="Content Placeholder 3"/>
          <p:cNvSpPr txBox="1">
            <a:spLocks/>
          </p:cNvSpPr>
          <p:nvPr/>
        </p:nvSpPr>
        <p:spPr>
          <a:xfrm>
            <a:off x="234000" y="260649"/>
            <a:ext cx="8676000" cy="6372000"/>
          </a:xfrm>
          <a:prstGeom prst="rect">
            <a:avLst/>
          </a:prstGeom>
          <a:solidFill>
            <a:srgbClr val="2C3C4F"/>
          </a:solidFill>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Font typeface="Arial" pitchFamily="34" charset="0"/>
              <a:buNone/>
            </a:pPr>
            <a:endParaRPr lang="pt-BR" sz="1200" dirty="0" smtClean="0">
              <a:solidFill>
                <a:schemeClr val="bg1"/>
              </a:solidFill>
            </a:endParaRPr>
          </a:p>
          <a:p>
            <a:pPr marL="0" indent="0" algn="ctr">
              <a:buFont typeface="Arial" pitchFamily="34" charset="0"/>
              <a:buNone/>
            </a:pPr>
            <a:endParaRPr lang="pt-BR" sz="5500" b="1" spc="600" dirty="0" smtClean="0">
              <a:solidFill>
                <a:schemeClr val="bg1"/>
              </a:solidFill>
              <a:latin typeface="+mj-lt"/>
              <a:ea typeface="Andale Mono" charset="0"/>
              <a:cs typeface="Andale Mono" charset="0"/>
            </a:endParaRPr>
          </a:p>
          <a:p>
            <a:pPr marL="0" indent="0" algn="ctr">
              <a:buFont typeface="Arial" pitchFamily="34" charset="0"/>
              <a:buNone/>
            </a:pPr>
            <a:endParaRPr lang="pt-BR" sz="5500" b="1" spc="600" dirty="0">
              <a:solidFill>
                <a:schemeClr val="bg1"/>
              </a:solidFill>
              <a:latin typeface="+mj-lt"/>
              <a:ea typeface="Andale Mono" charset="0"/>
              <a:cs typeface="Andale Mono" charset="0"/>
            </a:endParaRPr>
          </a:p>
          <a:p>
            <a:pPr marL="0" indent="0" algn="ctr">
              <a:buNone/>
            </a:pPr>
            <a:r>
              <a:rPr lang="el-GR" sz="3600" b="1" spc="600" dirty="0" smtClean="0">
                <a:solidFill>
                  <a:schemeClr val="bg1"/>
                </a:solidFill>
                <a:latin typeface="+mj-lt"/>
                <a:ea typeface="Andale Mono" charset="0"/>
                <a:cs typeface="Andale Mono" charset="0"/>
              </a:rPr>
              <a:t>Μη Επανδρωμένα Εναέρια Οχήματα</a:t>
            </a:r>
            <a:endParaRPr lang="pt-BR" sz="3600" u="sng" dirty="0" smtClean="0">
              <a:solidFill>
                <a:schemeClr val="bg1"/>
              </a:solidFill>
            </a:endParaRPr>
          </a:p>
        </p:txBody>
      </p:sp>
      <p:sp>
        <p:nvSpPr>
          <p:cNvPr id="7" name="Retângulo 6"/>
          <p:cNvSpPr/>
          <p:nvPr/>
        </p:nvSpPr>
        <p:spPr>
          <a:xfrm>
            <a:off x="642910" y="4143380"/>
            <a:ext cx="7776864" cy="553998"/>
          </a:xfrm>
          <a:prstGeom prst="rect">
            <a:avLst/>
          </a:prstGeom>
        </p:spPr>
        <p:txBody>
          <a:bodyPr wrap="square">
            <a:spAutoFit/>
          </a:bodyPr>
          <a:lstStyle/>
          <a:p>
            <a:pPr algn="ctr"/>
            <a:r>
              <a:rPr lang="el-GR" sz="3000" b="1" spc="300" dirty="0" smtClean="0">
                <a:solidFill>
                  <a:srgbClr val="54BC9B"/>
                </a:solidFill>
              </a:rPr>
              <a:t>Εφαρμογές</a:t>
            </a:r>
            <a:r>
              <a:rPr lang="pt-BR" sz="3000" b="1" spc="300" dirty="0" smtClean="0">
                <a:solidFill>
                  <a:srgbClr val="54BC9B"/>
                </a:solidFill>
              </a:rPr>
              <a:t>: </a:t>
            </a:r>
            <a:r>
              <a:rPr lang="el-GR" sz="3000" b="1" spc="300" dirty="0" smtClean="0">
                <a:solidFill>
                  <a:srgbClr val="54BC9B"/>
                </a:solidFill>
              </a:rPr>
              <a:t>Έρευνα</a:t>
            </a:r>
            <a:endParaRPr lang="en-US" sz="3000" b="1" spc="300" dirty="0">
              <a:solidFill>
                <a:srgbClr val="54BC9B"/>
              </a:solidFill>
            </a:endParaRPr>
          </a:p>
        </p:txBody>
      </p:sp>
      <p:pic>
        <p:nvPicPr>
          <p:cNvPr id="17" name="Imagem 16"/>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3621088" y="5865543"/>
            <a:ext cx="1901824" cy="542514"/>
          </a:xfrm>
          <a:prstGeom prst="rect">
            <a:avLst/>
          </a:prstGeom>
        </p:spPr>
      </p:pic>
      <p:pic>
        <p:nvPicPr>
          <p:cNvPr id="21" name="Imagem 20"/>
          <p:cNvPicPr>
            <a:picLocks noChangeAspect="1"/>
          </p:cNvPicPr>
          <p:nvPr/>
        </p:nvPicPr>
        <p:blipFill>
          <a:blip r:embed="rId4">
            <a:extLst>
              <a:ext uri="{28A0092B-C50C-407E-A947-70E740481C1C}">
                <a14:useLocalDpi xmlns:a14="http://schemas.microsoft.com/office/drawing/2010/main" xmlns="" val="0"/>
              </a:ext>
            </a:extLst>
          </a:blip>
          <a:stretch>
            <a:fillRect/>
          </a:stretch>
        </p:blipFill>
        <p:spPr>
          <a:xfrm>
            <a:off x="4159148" y="1798180"/>
            <a:ext cx="825703" cy="766724"/>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54BC9B"/>
        </a:solidFill>
        <a:effectLst/>
      </p:bgPr>
    </p:bg>
    <p:spTree>
      <p:nvGrpSpPr>
        <p:cNvPr id="1" name=""/>
        <p:cNvGrpSpPr/>
        <p:nvPr/>
      </p:nvGrpSpPr>
      <p:grpSpPr>
        <a:xfrm>
          <a:off x="0" y="0"/>
          <a:ext cx="0" cy="0"/>
          <a:chOff x="0" y="0"/>
          <a:chExt cx="0" cy="0"/>
        </a:xfrm>
      </p:grpSpPr>
      <p:pic>
        <p:nvPicPr>
          <p:cNvPr id="2" name="Imagem 1"/>
          <p:cNvPicPr>
            <a:picLocks noChangeAspect="1"/>
          </p:cNvPicPr>
          <p:nvPr/>
        </p:nvPicPr>
        <p:blipFill rotWithShape="1">
          <a:blip r:embed="rId3" cstate="print">
            <a:extLst>
              <a:ext uri="{28A0092B-C50C-407E-A947-70E740481C1C}">
                <a14:useLocalDpi xmlns:a14="http://schemas.microsoft.com/office/drawing/2010/main" xmlns="" val="0"/>
              </a:ext>
            </a:extLst>
          </a:blip>
          <a:srcRect l="18913" r="21799"/>
          <a:stretch/>
        </p:blipFill>
        <p:spPr>
          <a:xfrm>
            <a:off x="1" y="0"/>
            <a:ext cx="9144000" cy="6858000"/>
          </a:xfrm>
          <a:prstGeom prst="rect">
            <a:avLst/>
          </a:prstGeom>
        </p:spPr>
      </p:pic>
      <p:sp>
        <p:nvSpPr>
          <p:cNvPr id="5" name="Slide Number Placeholder 4"/>
          <p:cNvSpPr>
            <a:spLocks noGrp="1"/>
          </p:cNvSpPr>
          <p:nvPr>
            <p:ph type="sldNum" sz="quarter" idx="12"/>
          </p:nvPr>
        </p:nvSpPr>
        <p:spPr/>
        <p:txBody>
          <a:bodyPr/>
          <a:lstStyle/>
          <a:p>
            <a:fld id="{1E1F44E5-9FB8-4181-B433-C93897A9A40A}" type="slidenum">
              <a:rPr lang="en-US" smtClean="0"/>
              <a:pPr/>
              <a:t>2</a:t>
            </a:fld>
            <a:endParaRPr lang="en-US" dirty="0"/>
          </a:p>
        </p:txBody>
      </p:sp>
      <p:sp>
        <p:nvSpPr>
          <p:cNvPr id="7" name="Retângulo 6"/>
          <p:cNvSpPr/>
          <p:nvPr/>
        </p:nvSpPr>
        <p:spPr>
          <a:xfrm>
            <a:off x="285720" y="3643314"/>
            <a:ext cx="5544617" cy="3046988"/>
          </a:xfrm>
          <a:prstGeom prst="rect">
            <a:avLst/>
          </a:prstGeom>
        </p:spPr>
        <p:txBody>
          <a:bodyPr wrap="square">
            <a:spAutoFit/>
          </a:bodyPr>
          <a:lstStyle/>
          <a:p>
            <a:r>
              <a:rPr lang="el-GR" sz="2400" dirty="0" smtClean="0">
                <a:solidFill>
                  <a:schemeClr val="bg1">
                    <a:lumMod val="85000"/>
                  </a:schemeClr>
                </a:solidFill>
                <a:effectLst>
                  <a:outerShdw blurRad="38100" dist="38100" dir="2700000" algn="tl">
                    <a:srgbClr val="000000">
                      <a:alpha val="43137"/>
                    </a:srgbClr>
                  </a:outerShdw>
                </a:effectLst>
              </a:rPr>
              <a:t>Τα UAV μπορούν να χρησιμοποιηθούν για τη διεξαγωγή γεωφυσικών ερευνών, ιδίως γεωμαγνητικών ερευνών όπου οι μετρήσεις της μεταβαλλόμενης ισχύος του μαγνητικού πεδίου της Γης χρησιμοποιούνται για τον υπολογισμό της φύσης της υποκείμενης μαγνητικής δομής </a:t>
            </a:r>
            <a:r>
              <a:rPr lang="el-GR" sz="2400" dirty="0" smtClean="0">
                <a:solidFill>
                  <a:schemeClr val="bg1">
                    <a:lumMod val="85000"/>
                  </a:schemeClr>
                </a:solidFill>
                <a:effectLst>
                  <a:outerShdw blurRad="38100" dist="38100" dir="2700000" algn="tl">
                    <a:srgbClr val="000000">
                      <a:alpha val="43137"/>
                    </a:srgbClr>
                  </a:outerShdw>
                </a:effectLst>
              </a:rPr>
              <a:t>των πετρωμάτων.</a:t>
            </a:r>
            <a:endParaRPr lang="pt-BR" sz="2400" b="1" spc="100" dirty="0">
              <a:solidFill>
                <a:schemeClr val="bg1">
                  <a:lumMod val="85000"/>
                </a:schemeClr>
              </a:solidFill>
              <a:effectLst>
                <a:outerShdw blurRad="38100" dist="38100" dir="2700000" algn="tl">
                  <a:srgbClr val="000000">
                    <a:alpha val="43137"/>
                  </a:srgbClr>
                </a:outerShdw>
              </a:effectLst>
            </a:endParaRPr>
          </a:p>
        </p:txBody>
      </p:sp>
      <p:sp>
        <p:nvSpPr>
          <p:cNvPr id="3" name="Retângulo 2"/>
          <p:cNvSpPr/>
          <p:nvPr/>
        </p:nvSpPr>
        <p:spPr>
          <a:xfrm>
            <a:off x="0" y="354722"/>
            <a:ext cx="9143999" cy="553998"/>
          </a:xfrm>
          <a:prstGeom prst="rect">
            <a:avLst/>
          </a:prstGeom>
        </p:spPr>
        <p:txBody>
          <a:bodyPr wrap="square">
            <a:spAutoFit/>
          </a:bodyPr>
          <a:lstStyle/>
          <a:p>
            <a:pPr algn="ctr"/>
            <a:r>
              <a:rPr lang="el-GR" sz="3000" b="1" spc="600" dirty="0" smtClean="0">
                <a:solidFill>
                  <a:srgbClr val="212122"/>
                </a:solidFill>
                <a:ea typeface="Andale Mono" charset="0"/>
                <a:cs typeface="Andale Mono" charset="0"/>
              </a:rPr>
              <a:t>Έρευνα</a:t>
            </a:r>
            <a:endParaRPr lang="pt-BR" sz="3000" b="1" spc="600" dirty="0">
              <a:solidFill>
                <a:srgbClr val="212122"/>
              </a:solidFill>
              <a:ea typeface="Andale Mono" charset="0"/>
              <a:cs typeface="Andale Mono" charset="0"/>
            </a:endParaRPr>
          </a:p>
        </p:txBody>
      </p:sp>
    </p:spTree>
    <p:extLst>
      <p:ext uri="{BB962C8B-B14F-4D97-AF65-F5344CB8AC3E}">
        <p14:creationId xmlns:p14="http://schemas.microsoft.com/office/powerpoint/2010/main" xmlns="" val="29419546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54BC9B"/>
        </a:solidFill>
        <a:effectLst/>
      </p:bgPr>
    </p:bg>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1E1F44E5-9FB8-4181-B433-C93897A9A40A}" type="slidenum">
              <a:rPr lang="en-US" smtClean="0"/>
              <a:pPr/>
              <a:t>3</a:t>
            </a:fld>
            <a:endParaRPr lang="en-US" dirty="0"/>
          </a:p>
        </p:txBody>
      </p:sp>
      <p:sp>
        <p:nvSpPr>
          <p:cNvPr id="6" name="Content Placeholder 3"/>
          <p:cNvSpPr txBox="1">
            <a:spLocks/>
          </p:cNvSpPr>
          <p:nvPr/>
        </p:nvSpPr>
        <p:spPr>
          <a:xfrm>
            <a:off x="234000" y="260649"/>
            <a:ext cx="8676000" cy="6372000"/>
          </a:xfrm>
          <a:prstGeom prst="rect">
            <a:avLst/>
          </a:prstGeom>
          <a:solidFill>
            <a:srgbClr val="2C3C4F"/>
          </a:solidFill>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Font typeface="Arial" pitchFamily="34" charset="0"/>
              <a:buNone/>
            </a:pPr>
            <a:endParaRPr lang="pt-BR" sz="1200" dirty="0" smtClean="0">
              <a:solidFill>
                <a:schemeClr val="bg1"/>
              </a:solidFill>
            </a:endParaRPr>
          </a:p>
          <a:p>
            <a:pPr marL="0" indent="0" algn="ctr">
              <a:buNone/>
            </a:pPr>
            <a:r>
              <a:rPr lang="el-GR" sz="3400" b="1" spc="600" dirty="0" smtClean="0">
                <a:solidFill>
                  <a:schemeClr val="bg1"/>
                </a:solidFill>
                <a:latin typeface="+mj-lt"/>
                <a:ea typeface="Andale Mono" charset="0"/>
                <a:cs typeface="Andale Mono" charset="0"/>
              </a:rPr>
              <a:t>Έρευνα</a:t>
            </a:r>
            <a:endParaRPr lang="pt-BR" sz="5500" b="1" spc="600" dirty="0" smtClean="0">
              <a:solidFill>
                <a:srgbClr val="2C3C4F"/>
              </a:solidFill>
              <a:latin typeface="+mj-lt"/>
              <a:ea typeface="Andale Mono" charset="0"/>
              <a:cs typeface="Andale Mono" charset="0"/>
            </a:endParaRPr>
          </a:p>
        </p:txBody>
      </p:sp>
      <p:sp>
        <p:nvSpPr>
          <p:cNvPr id="7" name="Retângulo 6"/>
          <p:cNvSpPr/>
          <p:nvPr/>
        </p:nvSpPr>
        <p:spPr>
          <a:xfrm>
            <a:off x="683568" y="2447017"/>
            <a:ext cx="7776864" cy="2400657"/>
          </a:xfrm>
          <a:prstGeom prst="rect">
            <a:avLst/>
          </a:prstGeom>
        </p:spPr>
        <p:txBody>
          <a:bodyPr wrap="square">
            <a:spAutoFit/>
          </a:bodyPr>
          <a:lstStyle/>
          <a:p>
            <a:pPr algn="ctr"/>
            <a:r>
              <a:rPr lang="el-GR" sz="3000" b="1" spc="100" dirty="0" smtClean="0">
                <a:solidFill>
                  <a:srgbClr val="54BC9B"/>
                </a:solidFill>
              </a:rPr>
              <a:t>Για την παρακολούθηση αγωγών πετρελαίου και φυσικού αερίου πάνω από το έδαφος χρησιμοποιώντας ψηφιακές φωτογραφικές μηχανές ενσωματωμένες σε UAV.</a:t>
            </a:r>
            <a:endParaRPr lang="pt-BR" sz="3000" b="1" spc="100" dirty="0">
              <a:solidFill>
                <a:srgbClr val="54BC9B"/>
              </a:solidFill>
            </a:endParaRPr>
          </a:p>
        </p:txBody>
      </p:sp>
    </p:spTree>
    <p:extLst>
      <p:ext uri="{BB962C8B-B14F-4D97-AF65-F5344CB8AC3E}">
        <p14:creationId xmlns:p14="http://schemas.microsoft.com/office/powerpoint/2010/main" xmlns="" val="91615504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305</TotalTime>
  <Words>73</Words>
  <Application>Microsoft Macintosh PowerPoint</Application>
  <PresentationFormat>On-screen Show (4:3)</PresentationFormat>
  <Paragraphs>16</Paragraphs>
  <Slides>3</Slides>
  <Notes>3</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Office Theme</vt:lpstr>
      <vt:lpstr>Slide 1</vt:lpstr>
      <vt:lpstr>Slide 2</vt:lpstr>
      <vt:lpstr>Slide 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Gamification</dc:title>
  <dc:creator>covan</dc:creator>
  <cp:lastModifiedBy>covan</cp:lastModifiedBy>
  <cp:revision>33</cp:revision>
  <dcterms:created xsi:type="dcterms:W3CDTF">2017-03-08T21:43:37Z</dcterms:created>
  <dcterms:modified xsi:type="dcterms:W3CDTF">2018-01-29T22:01:28Z</dcterms:modified>
</cp:coreProperties>
</file>